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0F75-CF2B-46E6-A6BB-D7AFAAFE25D5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F76D0-7240-4DAD-A638-135FC1C1E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0F75-CF2B-46E6-A6BB-D7AFAAFE25D5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F76D0-7240-4DAD-A638-135FC1C1E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0F75-CF2B-46E6-A6BB-D7AFAAFE25D5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F76D0-7240-4DAD-A638-135FC1C1E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0F75-CF2B-46E6-A6BB-D7AFAAFE25D5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F76D0-7240-4DAD-A638-135FC1C1E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0F75-CF2B-46E6-A6BB-D7AFAAFE25D5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F76D0-7240-4DAD-A638-135FC1C1E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0F75-CF2B-46E6-A6BB-D7AFAAFE25D5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F76D0-7240-4DAD-A638-135FC1C1E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0F75-CF2B-46E6-A6BB-D7AFAAFE25D5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F76D0-7240-4DAD-A638-135FC1C1E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0F75-CF2B-46E6-A6BB-D7AFAAFE25D5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F76D0-7240-4DAD-A638-135FC1C1E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0F75-CF2B-46E6-A6BB-D7AFAAFE25D5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F76D0-7240-4DAD-A638-135FC1C1E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0F75-CF2B-46E6-A6BB-D7AFAAFE25D5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F76D0-7240-4DAD-A638-135FC1C1E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0F75-CF2B-46E6-A6BB-D7AFAAFE25D5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F76D0-7240-4DAD-A638-135FC1C1E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60F75-CF2B-46E6-A6BB-D7AFAAFE25D5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F76D0-7240-4DAD-A638-135FC1C1E0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9000" b="-10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9199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FFFF00"/>
                </a:solidFill>
              </a:rPr>
              <a:t>SOURCE: Julius Caesar (100BC- 44BC), Roman general &amp; statesman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FFFF00"/>
                </a:solidFill>
              </a:rPr>
              <a:t>“</a:t>
            </a:r>
            <a:r>
              <a:rPr lang="en-US" sz="3600" b="1" dirty="0" err="1" smtClean="0">
                <a:solidFill>
                  <a:srgbClr val="FFFF00"/>
                </a:solidFill>
              </a:rPr>
              <a:t>Veni</a:t>
            </a:r>
            <a:r>
              <a:rPr lang="en-US" sz="3600" b="1" dirty="0" smtClean="0">
                <a:solidFill>
                  <a:srgbClr val="FFFF00"/>
                </a:solidFill>
              </a:rPr>
              <a:t>, </a:t>
            </a:r>
            <a:r>
              <a:rPr lang="en-US" sz="3600" b="1" dirty="0" err="1" smtClean="0">
                <a:solidFill>
                  <a:srgbClr val="FFFF00"/>
                </a:solidFill>
              </a:rPr>
              <a:t>vidi</a:t>
            </a:r>
            <a:r>
              <a:rPr lang="en-US" sz="3600" b="1" dirty="0" smtClean="0">
                <a:solidFill>
                  <a:srgbClr val="FFFF00"/>
                </a:solidFill>
              </a:rPr>
              <a:t>, </a:t>
            </a:r>
            <a:r>
              <a:rPr lang="en-US" sz="3600" b="1" dirty="0" err="1" smtClean="0">
                <a:solidFill>
                  <a:srgbClr val="FFFF00"/>
                </a:solidFill>
              </a:rPr>
              <a:t>vici</a:t>
            </a:r>
            <a:r>
              <a:rPr lang="en-US" sz="3600" b="1" dirty="0" smtClean="0">
                <a:solidFill>
                  <a:srgbClr val="FFFF00"/>
                </a:solidFill>
              </a:rPr>
              <a:t>” Latin for “I came, I saw, I conquered.”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What does this tell us about the Roman Empire?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What does conquer mean?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When Rome conquered other area, what does this tell us about ideas that started in Rome?</a:t>
            </a:r>
          </a:p>
          <a:p>
            <a:pPr marL="514350" indent="-514350" algn="l"/>
            <a:r>
              <a:rPr lang="en-US" sz="2800" dirty="0" smtClean="0">
                <a:solidFill>
                  <a:schemeClr val="tx1"/>
                </a:solidFill>
              </a:rPr>
              <a:t>“</a:t>
            </a:r>
            <a:r>
              <a:rPr lang="en-US" sz="2800" dirty="0" err="1" smtClean="0">
                <a:solidFill>
                  <a:schemeClr val="tx1"/>
                </a:solidFill>
              </a:rPr>
              <a:t>Veni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vidi</a:t>
            </a:r>
            <a:r>
              <a:rPr lang="en-US" sz="2800" dirty="0" smtClean="0">
                <a:solidFill>
                  <a:schemeClr val="tx1"/>
                </a:solidFill>
              </a:rPr>
              <a:t>, visa” “I came, I saw, I shopped” Mrs. Julius Caesar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SOURCE: Julius Caesar (100BC- 44BC), Roman general &amp; statesman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SOURCE: Julius Caesar (100BC- 44BC), Roman general &amp; statesman</dc:title>
  <dc:creator>Administrator</dc:creator>
  <cp:lastModifiedBy>Administrator</cp:lastModifiedBy>
  <cp:revision>4</cp:revision>
  <dcterms:created xsi:type="dcterms:W3CDTF">2012-08-27T16:12:48Z</dcterms:created>
  <dcterms:modified xsi:type="dcterms:W3CDTF">2012-08-27T17:01:47Z</dcterms:modified>
</cp:coreProperties>
</file>